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59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B34F003-2C8F-486F-891E-2AC484F6A8EA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B6982E1-E00C-4A65-98D9-3E1DE54A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F003-2C8F-486F-891E-2AC484F6A8EA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82E1-E00C-4A65-98D9-3E1DE54A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F003-2C8F-486F-891E-2AC484F6A8EA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82E1-E00C-4A65-98D9-3E1DE54A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B34F003-2C8F-486F-891E-2AC484F6A8EA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82E1-E00C-4A65-98D9-3E1DE54A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B34F003-2C8F-486F-891E-2AC484F6A8EA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B6982E1-E00C-4A65-98D9-3E1DE54A6FA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34F003-2C8F-486F-891E-2AC484F6A8EA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6982E1-E00C-4A65-98D9-3E1DE54A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B34F003-2C8F-486F-891E-2AC484F6A8EA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B6982E1-E00C-4A65-98D9-3E1DE54A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F003-2C8F-486F-891E-2AC484F6A8EA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82E1-E00C-4A65-98D9-3E1DE54A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34F003-2C8F-486F-891E-2AC484F6A8EA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6982E1-E00C-4A65-98D9-3E1DE54A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B34F003-2C8F-486F-891E-2AC484F6A8EA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B6982E1-E00C-4A65-98D9-3E1DE54A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B34F003-2C8F-486F-891E-2AC484F6A8EA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B6982E1-E00C-4A65-98D9-3E1DE54A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B34F003-2C8F-486F-891E-2AC484F6A8EA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B6982E1-E00C-4A65-98D9-3E1DE54A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Give an example of an instinct or something an animal is born knowing how to do.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of the following is using mimicry?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lion blending in with the grassland</a:t>
            </a:r>
          </a:p>
          <a:p>
            <a:r>
              <a:rPr lang="en-US" dirty="0" smtClean="0"/>
              <a:t>A  walking stick bug pretending to be a stick</a:t>
            </a:r>
          </a:p>
          <a:p>
            <a:r>
              <a:rPr lang="en-US" dirty="0" smtClean="0"/>
              <a:t>A goose flies south for the winter</a:t>
            </a:r>
          </a:p>
          <a:p>
            <a:r>
              <a:rPr lang="en-US" dirty="0" smtClean="0"/>
              <a:t>A bear goes into a sleep-like state for the winter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first step of a mammal’s life cycle?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answer on your white board.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does a mammal develop before it is born?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Put these 3 steps in order for a frog’s lifecycle: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Nymph/tadpole</a:t>
            </a:r>
          </a:p>
          <a:p>
            <a:r>
              <a:rPr lang="en-US" dirty="0" smtClean="0"/>
              <a:t>Adult</a:t>
            </a:r>
          </a:p>
          <a:p>
            <a:r>
              <a:rPr lang="en-US" dirty="0" smtClean="0"/>
              <a:t>Egg</a:t>
            </a:r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33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Put these 4 steps of a lady bug life cycle in order: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Pupa/ Chrysalis</a:t>
            </a:r>
          </a:p>
          <a:p>
            <a:r>
              <a:rPr lang="en-US" dirty="0" smtClean="0"/>
              <a:t>Adult</a:t>
            </a:r>
          </a:p>
          <a:p>
            <a:r>
              <a:rPr lang="en-US" dirty="0" smtClean="0"/>
              <a:t>Larva</a:t>
            </a:r>
          </a:p>
          <a:p>
            <a:r>
              <a:rPr lang="en-US" dirty="0" smtClean="0"/>
              <a:t>Egg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and label a butterfly’s life cycle on your white board.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is an inherited trait?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to play the guitar</a:t>
            </a:r>
          </a:p>
          <a:p>
            <a:r>
              <a:rPr lang="en-US" dirty="0" smtClean="0"/>
              <a:t>Getting pierced ears</a:t>
            </a:r>
          </a:p>
          <a:p>
            <a:r>
              <a:rPr lang="en-US" dirty="0" smtClean="0"/>
              <a:t>Having blue eyes</a:t>
            </a:r>
          </a:p>
          <a:p>
            <a:endParaRPr lang="en-US" dirty="0" smtClean="0"/>
          </a:p>
          <a:p>
            <a:r>
              <a:rPr lang="en-US" dirty="0" smtClean="0"/>
              <a:t>Why is __________ an inherited trait?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of the following is an acquired trait?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a scar from falling off your bike</a:t>
            </a:r>
          </a:p>
          <a:p>
            <a:r>
              <a:rPr lang="en-US" dirty="0" smtClean="0"/>
              <a:t>Having brown hair</a:t>
            </a:r>
          </a:p>
          <a:p>
            <a:r>
              <a:rPr lang="en-US" dirty="0" smtClean="0"/>
              <a:t>Learning to ride your bike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is __________ an acquired trait?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is a learned behavior?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to swim</a:t>
            </a:r>
          </a:p>
          <a:p>
            <a:r>
              <a:rPr lang="en-US" dirty="0" smtClean="0"/>
              <a:t>Being very tall</a:t>
            </a:r>
          </a:p>
          <a:p>
            <a:r>
              <a:rPr lang="en-US" dirty="0" smtClean="0"/>
              <a:t>Having freckles</a:t>
            </a:r>
          </a:p>
          <a:p>
            <a:endParaRPr lang="en-US" dirty="0" smtClean="0"/>
          </a:p>
          <a:p>
            <a:r>
              <a:rPr lang="en-US" dirty="0" smtClean="0"/>
              <a:t>Why is _______ a learned behavior?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Mrs. Moore has brown eyes and blonde hair. She likes to swim and has pierced ears. Which of Mrs. Moore’s characteristics are inherited, learned, and acquired and why?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Which adaptations might an animal use to trick or escape a predator? Pick 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Scent</a:t>
            </a:r>
          </a:p>
          <a:p>
            <a:r>
              <a:rPr lang="en-US" dirty="0" smtClean="0"/>
              <a:t>Gills</a:t>
            </a:r>
          </a:p>
          <a:p>
            <a:r>
              <a:rPr lang="en-US" dirty="0" smtClean="0"/>
              <a:t>Speed</a:t>
            </a:r>
          </a:p>
          <a:p>
            <a:r>
              <a:rPr lang="en-US" dirty="0" smtClean="0"/>
              <a:t>Having a long tail</a:t>
            </a:r>
          </a:p>
          <a:p>
            <a:r>
              <a:rPr lang="en-US" dirty="0" smtClean="0"/>
              <a:t>Body coverings</a:t>
            </a:r>
          </a:p>
          <a:p>
            <a:r>
              <a:rPr lang="en-US" dirty="0" smtClean="0"/>
              <a:t>Lungs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66106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>Mrs. Moore has brown eyes and blonde hair. She likes to swim and has pierced ears. Which of Mrs. Moore’s characteristics are inherited, learned, and acquired and why?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Inherited- brown eyes and blonde, because she had those traits when she was born and it was passed down from her parents.</a:t>
            </a:r>
          </a:p>
          <a:p>
            <a:r>
              <a:rPr lang="en-US" dirty="0" smtClean="0"/>
              <a:t>Learned- to swim, because she had to be taught how to swim.</a:t>
            </a:r>
          </a:p>
          <a:p>
            <a:r>
              <a:rPr lang="en-US" dirty="0" smtClean="0"/>
              <a:t>Acquired- pierced ears, because she was not born with pierced ears, she had to get them later in her life.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one adaptation that this polar bear has?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How does that adaptation help it survive in this </a:t>
            </a:r>
            <a:r>
              <a:rPr lang="en-US" dirty="0" err="1" smtClean="0"/>
              <a:t>artic</a:t>
            </a:r>
            <a:r>
              <a:rPr lang="en-US" dirty="0" smtClean="0"/>
              <a:t> environment?</a:t>
            </a:r>
            <a:endParaRPr lang="en-US" dirty="0"/>
          </a:p>
        </p:txBody>
      </p:sp>
      <p:pic>
        <p:nvPicPr>
          <p:cNvPr id="9" name="Content Placeholder 8" descr="BBX8JM_1964794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21728"/>
            <a:ext cx="4038600" cy="2527382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one adaptation of this toad?</a:t>
            </a:r>
            <a:endParaRPr lang="en-US" dirty="0"/>
          </a:p>
        </p:txBody>
      </p:sp>
      <p:pic>
        <p:nvPicPr>
          <p:cNvPr id="5" name="Content Placeholder 4" descr="480px-Bufo_bufo_2009_G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286000"/>
            <a:ext cx="3789892" cy="284241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How does that adaptation help the toad survive?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one adaptation of this porcupine?</a:t>
            </a:r>
            <a:endParaRPr lang="en-US" dirty="0"/>
          </a:p>
        </p:txBody>
      </p:sp>
      <p:pic>
        <p:nvPicPr>
          <p:cNvPr id="7" name="Content Placeholder 6" descr="Porcupine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981200"/>
            <a:ext cx="4554083" cy="346394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How does that adaptation help it survive?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one adaptation of this skunk?</a:t>
            </a:r>
            <a:endParaRPr lang="en-US" dirty="0"/>
          </a:p>
        </p:txBody>
      </p:sp>
      <p:pic>
        <p:nvPicPr>
          <p:cNvPr id="5" name="Content Placeholder 4" descr="skun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86000"/>
            <a:ext cx="4566438" cy="304667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How does that help it to survive?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horse is a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Mammal</a:t>
            </a:r>
          </a:p>
          <a:p>
            <a:r>
              <a:rPr lang="en-US" dirty="0" smtClean="0"/>
              <a:t>Reptile</a:t>
            </a:r>
          </a:p>
          <a:p>
            <a:r>
              <a:rPr lang="en-US" dirty="0" smtClean="0"/>
              <a:t>Bird</a:t>
            </a:r>
          </a:p>
          <a:p>
            <a:r>
              <a:rPr lang="en-US" dirty="0" smtClean="0"/>
              <a:t> Insect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How do you know?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beetle is a 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Mammal</a:t>
            </a:r>
          </a:p>
          <a:p>
            <a:r>
              <a:rPr lang="en-US" dirty="0" smtClean="0"/>
              <a:t>Insect</a:t>
            </a:r>
          </a:p>
          <a:p>
            <a:r>
              <a:rPr lang="en-US" dirty="0" smtClean="0"/>
              <a:t>Reptile</a:t>
            </a:r>
          </a:p>
          <a:p>
            <a:r>
              <a:rPr lang="en-US" dirty="0" smtClean="0"/>
              <a:t> Bird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How do you know?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turtle is a 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Mammal</a:t>
            </a:r>
          </a:p>
          <a:p>
            <a:r>
              <a:rPr lang="en-US" dirty="0" smtClean="0"/>
              <a:t>Bird</a:t>
            </a:r>
          </a:p>
          <a:p>
            <a:r>
              <a:rPr lang="en-US" dirty="0" smtClean="0"/>
              <a:t> Reptile</a:t>
            </a:r>
          </a:p>
          <a:p>
            <a:r>
              <a:rPr lang="en-US" dirty="0" smtClean="0"/>
              <a:t>Insect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robin is a _____________.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Mammal</a:t>
            </a:r>
          </a:p>
          <a:p>
            <a:r>
              <a:rPr lang="en-US" dirty="0" smtClean="0"/>
              <a:t>Bird</a:t>
            </a:r>
          </a:p>
          <a:p>
            <a:r>
              <a:rPr lang="en-US" dirty="0" smtClean="0"/>
              <a:t>Reptile</a:t>
            </a:r>
          </a:p>
          <a:p>
            <a:r>
              <a:rPr lang="en-US" dirty="0" smtClean="0"/>
              <a:t>Insect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chipmunk is a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Mammal</a:t>
            </a:r>
          </a:p>
          <a:p>
            <a:r>
              <a:rPr lang="en-US" dirty="0" smtClean="0"/>
              <a:t>Bird</a:t>
            </a:r>
          </a:p>
          <a:p>
            <a:r>
              <a:rPr lang="en-US" dirty="0" smtClean="0"/>
              <a:t> Reptile</a:t>
            </a:r>
          </a:p>
          <a:p>
            <a:r>
              <a:rPr lang="en-US" dirty="0" smtClean="0"/>
              <a:t>Insect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the difference between a vertebrate and an invertebrate?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answer on your white board.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Inherited means…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It must be learned</a:t>
            </a:r>
          </a:p>
          <a:p>
            <a:r>
              <a:rPr lang="en-US" dirty="0" smtClean="0"/>
              <a:t>B.  Never changes</a:t>
            </a:r>
          </a:p>
          <a:p>
            <a:r>
              <a:rPr lang="en-US" dirty="0" smtClean="0"/>
              <a:t>C. Adapted from different environments</a:t>
            </a:r>
          </a:p>
          <a:p>
            <a:r>
              <a:rPr lang="en-US" dirty="0" smtClean="0"/>
              <a:t>D. passed down from parents to offspring</a:t>
            </a:r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2.0"/>
  <p:tag name="TPVERSION" val="2008"/>
  <p:tag name="PPVERSION" val="12.0"/>
  <p:tag name="TPFULLVERSION" val="4.5.1.2243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57</TotalTime>
  <Words>539</Words>
  <Application>Microsoft Office PowerPoint</Application>
  <PresentationFormat>On-screen Show (4:3)</PresentationFormat>
  <Paragraphs>100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Comic Sans MS</vt:lpstr>
      <vt:lpstr>Verdana</vt:lpstr>
      <vt:lpstr>Wingdings 2</vt:lpstr>
      <vt:lpstr>Verve</vt:lpstr>
      <vt:lpstr>Science Review</vt:lpstr>
      <vt:lpstr>Which adaptations might an animal use to trick or escape a predator? Pick 3.</vt:lpstr>
      <vt:lpstr>A horse is a __________.</vt:lpstr>
      <vt:lpstr>A beetle is a ___________.</vt:lpstr>
      <vt:lpstr>A turtle is a ___________.</vt:lpstr>
      <vt:lpstr>A robin is a _____________.</vt:lpstr>
      <vt:lpstr>A chipmunk is a __________.</vt:lpstr>
      <vt:lpstr>What is the difference between a vertebrate and an invertebrate?</vt:lpstr>
      <vt:lpstr>Inherited means…</vt:lpstr>
      <vt:lpstr>Give an example of an instinct or something an animal is born knowing how to do.</vt:lpstr>
      <vt:lpstr>Which of the following is using mimicry?</vt:lpstr>
      <vt:lpstr>What is the first step of a mammal’s life cycle?</vt:lpstr>
      <vt:lpstr> Put these 3 steps in order for a frog’s lifecycle: </vt:lpstr>
      <vt:lpstr>Put these 4 steps of a lady bug life cycle in order: </vt:lpstr>
      <vt:lpstr>Draw and label a butterfly’s life cycle on your white board.</vt:lpstr>
      <vt:lpstr>Which of the following is an inherited trait?</vt:lpstr>
      <vt:lpstr>Which of the following is an acquired trait?</vt:lpstr>
      <vt:lpstr>Which of the following is a learned behavior?</vt:lpstr>
      <vt:lpstr>PowerPoint Presentation</vt:lpstr>
      <vt:lpstr>Mrs. Moore has brown eyes and blonde hair. She likes to swim and has pierced ears. Which of Mrs. Moore’s characteristics are inherited, learned, and acquired and why? </vt:lpstr>
      <vt:lpstr>What is one adaptation that this polar bear has?</vt:lpstr>
      <vt:lpstr>What is one adaptation of this toad?</vt:lpstr>
      <vt:lpstr>What is one adaptation of this porcupine?</vt:lpstr>
      <vt:lpstr>What is one adaptation of this skunk?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Review</dc:title>
  <dc:creator>johnny</dc:creator>
  <cp:lastModifiedBy>lan-imag-15</cp:lastModifiedBy>
  <cp:revision>14</cp:revision>
  <dcterms:created xsi:type="dcterms:W3CDTF">2015-01-09T20:53:13Z</dcterms:created>
  <dcterms:modified xsi:type="dcterms:W3CDTF">2018-11-07T16:37:00Z</dcterms:modified>
</cp:coreProperties>
</file>