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60" r:id="rId4"/>
    <p:sldId id="261" r:id="rId5"/>
    <p:sldId id="262" r:id="rId6"/>
    <p:sldId id="263" r:id="rId7"/>
    <p:sldId id="264" r:id="rId8"/>
    <p:sldId id="259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</p:sldIdLst>
  <p:sldSz cx="9144000" cy="6858000" type="screen4x3"/>
  <p:notesSz cx="6858000" cy="9144000"/>
  <p:custDataLst>
    <p:tags r:id="rId2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54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3B34F003-2C8F-486F-891E-2AC484F6A8EA}" type="datetimeFigureOut">
              <a:rPr lang="en-US" smtClean="0"/>
              <a:pPr/>
              <a:t>11/7/2018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EB6982E1-E00C-4A65-98D9-3E1DE54A6F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4F003-2C8F-486F-891E-2AC484F6A8EA}" type="datetimeFigureOut">
              <a:rPr lang="en-US" smtClean="0"/>
              <a:pPr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982E1-E00C-4A65-98D9-3E1DE54A6F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4F003-2C8F-486F-891E-2AC484F6A8EA}" type="datetimeFigureOut">
              <a:rPr lang="en-US" smtClean="0"/>
              <a:pPr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982E1-E00C-4A65-98D9-3E1DE54A6F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3B34F003-2C8F-486F-891E-2AC484F6A8EA}" type="datetimeFigureOut">
              <a:rPr lang="en-US" smtClean="0"/>
              <a:pPr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982E1-E00C-4A65-98D9-3E1DE54A6F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3B34F003-2C8F-486F-891E-2AC484F6A8EA}" type="datetimeFigureOut">
              <a:rPr lang="en-US" smtClean="0"/>
              <a:pPr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EB6982E1-E00C-4A65-98D9-3E1DE54A6FA8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3B34F003-2C8F-486F-891E-2AC484F6A8EA}" type="datetimeFigureOut">
              <a:rPr lang="en-US" smtClean="0"/>
              <a:pPr/>
              <a:t>11/7/2018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EB6982E1-E00C-4A65-98D9-3E1DE54A6F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3B34F003-2C8F-486F-891E-2AC484F6A8EA}" type="datetimeFigureOut">
              <a:rPr lang="en-US" smtClean="0"/>
              <a:pPr/>
              <a:t>11/7/2018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EB6982E1-E00C-4A65-98D9-3E1DE54A6F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4F003-2C8F-486F-891E-2AC484F6A8EA}" type="datetimeFigureOut">
              <a:rPr lang="en-US" smtClean="0"/>
              <a:pPr/>
              <a:t>11/7/2018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982E1-E00C-4A65-98D9-3E1DE54A6F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3B34F003-2C8F-486F-891E-2AC484F6A8EA}" type="datetimeFigureOut">
              <a:rPr lang="en-US" smtClean="0"/>
              <a:pPr/>
              <a:t>11/7/2018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EB6982E1-E00C-4A65-98D9-3E1DE54A6F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3B34F003-2C8F-486F-891E-2AC484F6A8EA}" type="datetimeFigureOut">
              <a:rPr lang="en-US" smtClean="0"/>
              <a:pPr/>
              <a:t>11/7/2018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EB6982E1-E00C-4A65-98D9-3E1DE54A6F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3B34F003-2C8F-486F-891E-2AC484F6A8EA}" type="datetimeFigureOut">
              <a:rPr lang="en-US" smtClean="0"/>
              <a:pPr/>
              <a:t>11/7/2018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EB6982E1-E00C-4A65-98D9-3E1DE54A6F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3B34F003-2C8F-486F-891E-2AC484F6A8EA}" type="datetimeFigureOut">
              <a:rPr lang="en-US" smtClean="0"/>
              <a:pPr/>
              <a:t>11/7/2018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EB6982E1-E00C-4A65-98D9-3E1DE54A6FA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Science Review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Give an example of an instinct or something an animal is born knowing how to do.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Which of the following is using mimicry?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lion blending in with the grassland</a:t>
            </a:r>
          </a:p>
          <a:p>
            <a:r>
              <a:rPr lang="en-US" dirty="0" smtClean="0"/>
              <a:t>A  walking stick bug pretending to be a stick</a:t>
            </a:r>
          </a:p>
          <a:p>
            <a:r>
              <a:rPr lang="en-US" dirty="0" smtClean="0"/>
              <a:t>A goose flies south for the winter</a:t>
            </a:r>
          </a:p>
          <a:p>
            <a:r>
              <a:rPr lang="en-US" dirty="0" smtClean="0"/>
              <a:t>A bear goes into a sleep-like state for the winter</a:t>
            </a:r>
          </a:p>
          <a:p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first step of a mammal’s life cycle?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your answer on your white board.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Where does a mammal develop before it is born?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Put these 3 steps in order for a frog’s lifecycle: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Nymph/tadpole</a:t>
            </a:r>
          </a:p>
          <a:p>
            <a:r>
              <a:rPr lang="en-US" dirty="0" smtClean="0"/>
              <a:t>Adult</a:t>
            </a:r>
          </a:p>
          <a:p>
            <a:r>
              <a:rPr lang="en-US" dirty="0" smtClean="0"/>
              <a:t>Egg</a:t>
            </a:r>
          </a:p>
          <a:p>
            <a:pPr>
              <a:buNone/>
            </a:pP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3312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Put these 4 steps of a lady bug life cycle in order: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Pupa/ Chrysalis</a:t>
            </a:r>
          </a:p>
          <a:p>
            <a:r>
              <a:rPr lang="en-US" dirty="0" smtClean="0"/>
              <a:t>Adult</a:t>
            </a:r>
          </a:p>
          <a:p>
            <a:r>
              <a:rPr lang="en-US" dirty="0" smtClean="0"/>
              <a:t>Larva</a:t>
            </a:r>
          </a:p>
          <a:p>
            <a:r>
              <a:rPr lang="en-US" dirty="0" smtClean="0"/>
              <a:t>Egg</a:t>
            </a:r>
          </a:p>
          <a:p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Draw and label a butterfly’s life cycle on your white board.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custDataLst>
      <p:tags r:id="rId1"/>
    </p:custData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of the following is an inherited trait?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Learning to play the guitar</a:t>
            </a:r>
          </a:p>
          <a:p>
            <a:r>
              <a:rPr lang="en-US" dirty="0" smtClean="0"/>
              <a:t>Getting pierced ears</a:t>
            </a:r>
          </a:p>
          <a:p>
            <a:r>
              <a:rPr lang="en-US" dirty="0" smtClean="0"/>
              <a:t>Having blue eyes</a:t>
            </a:r>
          </a:p>
          <a:p>
            <a:endParaRPr lang="en-US" dirty="0" smtClean="0"/>
          </a:p>
          <a:p>
            <a:r>
              <a:rPr lang="en-US" dirty="0" smtClean="0"/>
              <a:t>Why is __________ an inherited trait?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Which of the following is an acquired trait?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Having a scar from falling off your bike</a:t>
            </a:r>
          </a:p>
          <a:p>
            <a:r>
              <a:rPr lang="en-US" dirty="0" smtClean="0"/>
              <a:t>Having brown hair</a:t>
            </a:r>
          </a:p>
          <a:p>
            <a:r>
              <a:rPr lang="en-US" dirty="0" smtClean="0"/>
              <a:t>Learning to ride your bike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Why is __________ an acquired trait?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of the following is a learned behavior?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Learning to swim</a:t>
            </a:r>
          </a:p>
          <a:p>
            <a:r>
              <a:rPr lang="en-US" dirty="0" smtClean="0"/>
              <a:t>Being very tall</a:t>
            </a:r>
          </a:p>
          <a:p>
            <a:r>
              <a:rPr lang="en-US" dirty="0" smtClean="0"/>
              <a:t>Having freckles</a:t>
            </a:r>
          </a:p>
          <a:p>
            <a:endParaRPr lang="en-US" dirty="0" smtClean="0"/>
          </a:p>
          <a:p>
            <a:r>
              <a:rPr lang="en-US" dirty="0" smtClean="0"/>
              <a:t>Why is _______ a learned behavior?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Mrs. Moore has brown eyes and blonde hair. She likes to swim and has pierced ears. Which of Mrs. Moore’s characteristics are inherited, learned, and acquired and why?</a:t>
            </a:r>
          </a:p>
          <a:p>
            <a:pPr algn="ctr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Which adaptations might an animal use to trick or escape a predator? Pick 3.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Scent</a:t>
            </a:r>
          </a:p>
          <a:p>
            <a:r>
              <a:rPr lang="en-US" dirty="0" smtClean="0"/>
              <a:t>Gills</a:t>
            </a:r>
          </a:p>
          <a:p>
            <a:r>
              <a:rPr lang="en-US" dirty="0" smtClean="0"/>
              <a:t>Speed</a:t>
            </a:r>
          </a:p>
          <a:p>
            <a:r>
              <a:rPr lang="en-US" dirty="0" smtClean="0"/>
              <a:t>Having a long tail</a:t>
            </a:r>
          </a:p>
          <a:p>
            <a:r>
              <a:rPr lang="en-US" dirty="0" smtClean="0"/>
              <a:t>Body coverings</a:t>
            </a:r>
          </a:p>
          <a:p>
            <a:r>
              <a:rPr lang="en-US" dirty="0" smtClean="0"/>
              <a:t>Lungs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866106"/>
          </a:xfrm>
        </p:spPr>
        <p:txBody>
          <a:bodyPr>
            <a:normAutofit fontScale="90000"/>
          </a:bodyPr>
          <a:lstStyle/>
          <a:p>
            <a:r>
              <a:rPr lang="en-US" sz="2200" dirty="0" smtClean="0"/>
              <a:t>Mrs. Moore has brown eyes and blonde hair. She likes to swim and has pierced ears. Which of Mrs. Moore’s characteristics are inherited, learned, and acquired and why?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Inherited- brown eyes and blonde, because she had those traits when she was born and it was passed down from her parents.</a:t>
            </a:r>
          </a:p>
          <a:p>
            <a:r>
              <a:rPr lang="en-US" dirty="0" smtClean="0"/>
              <a:t>Learned- to swim, because she had to be taught how to swim.</a:t>
            </a:r>
          </a:p>
          <a:p>
            <a:r>
              <a:rPr lang="en-US" dirty="0" smtClean="0"/>
              <a:t>Acquired- pierced ears, because she was not born with pierced ears, she had to get them later in her life.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What is one adaptation that this polar bear has?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pPr algn="ctr"/>
            <a:r>
              <a:rPr lang="en-US" dirty="0" smtClean="0"/>
              <a:t>How does that adaptation help it survive in this </a:t>
            </a:r>
            <a:r>
              <a:rPr lang="en-US" dirty="0" err="1" smtClean="0"/>
              <a:t>artic</a:t>
            </a:r>
            <a:r>
              <a:rPr lang="en-US" dirty="0" smtClean="0"/>
              <a:t> environment?</a:t>
            </a:r>
            <a:endParaRPr lang="en-US" dirty="0"/>
          </a:p>
        </p:txBody>
      </p:sp>
      <p:pic>
        <p:nvPicPr>
          <p:cNvPr id="9" name="Content Placeholder 8" descr="BBX8JM_1964794a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721728"/>
            <a:ext cx="4038600" cy="2527382"/>
          </a:xfr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What is one adaptation of this toad?</a:t>
            </a:r>
            <a:endParaRPr lang="en-US" dirty="0"/>
          </a:p>
        </p:txBody>
      </p:sp>
      <p:pic>
        <p:nvPicPr>
          <p:cNvPr id="5" name="Content Placeholder 4" descr="480px-Bufo_bufo_2009_G1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685800" y="2286000"/>
            <a:ext cx="3789892" cy="2842419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ctr"/>
            <a:r>
              <a:rPr lang="en-US" dirty="0" smtClean="0"/>
              <a:t>How does that adaptation help the toad survive?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What is one adaptation of this porcupine?</a:t>
            </a:r>
            <a:endParaRPr lang="en-US" dirty="0"/>
          </a:p>
        </p:txBody>
      </p:sp>
      <p:pic>
        <p:nvPicPr>
          <p:cNvPr id="7" name="Content Placeholder 6" descr="Porcupine4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52400" y="1981200"/>
            <a:ext cx="4554083" cy="3463949"/>
          </a:xfrm>
        </p:spPr>
      </p:pic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ctr"/>
            <a:r>
              <a:rPr lang="en-US" dirty="0" smtClean="0"/>
              <a:t>How does that adaptation help it survive?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What is one adaptation of this skunk?</a:t>
            </a:r>
            <a:endParaRPr lang="en-US" dirty="0"/>
          </a:p>
        </p:txBody>
      </p:sp>
      <p:pic>
        <p:nvPicPr>
          <p:cNvPr id="5" name="Content Placeholder 4" descr="skunk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04800" y="2286000"/>
            <a:ext cx="4566438" cy="3046670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ctr"/>
            <a:r>
              <a:rPr lang="en-US" dirty="0" smtClean="0"/>
              <a:t>How does that help it to survive?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horse is a __________.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Mammal</a:t>
            </a:r>
          </a:p>
          <a:p>
            <a:r>
              <a:rPr lang="en-US" dirty="0" smtClean="0"/>
              <a:t>Reptile</a:t>
            </a:r>
          </a:p>
          <a:p>
            <a:r>
              <a:rPr lang="en-US" dirty="0" smtClean="0"/>
              <a:t>Bird</a:t>
            </a:r>
          </a:p>
          <a:p>
            <a:r>
              <a:rPr lang="en-US" dirty="0" smtClean="0"/>
              <a:t> Insect</a:t>
            </a:r>
          </a:p>
          <a:p>
            <a:endParaRPr lang="en-US" dirty="0" smtClean="0"/>
          </a:p>
          <a:p>
            <a:pPr algn="ctr"/>
            <a:r>
              <a:rPr lang="en-US" dirty="0" smtClean="0"/>
              <a:t>How do you know?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beetle is a ___________.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Mammal</a:t>
            </a:r>
          </a:p>
          <a:p>
            <a:r>
              <a:rPr lang="en-US" dirty="0" smtClean="0"/>
              <a:t>Insect</a:t>
            </a:r>
          </a:p>
          <a:p>
            <a:r>
              <a:rPr lang="en-US" dirty="0" smtClean="0"/>
              <a:t>Reptile</a:t>
            </a:r>
          </a:p>
          <a:p>
            <a:r>
              <a:rPr lang="en-US" dirty="0" smtClean="0"/>
              <a:t> Bird</a:t>
            </a:r>
          </a:p>
          <a:p>
            <a:endParaRPr lang="en-US" dirty="0" smtClean="0"/>
          </a:p>
          <a:p>
            <a:pPr algn="ctr"/>
            <a:r>
              <a:rPr lang="en-US" dirty="0" smtClean="0"/>
              <a:t>How do you know?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turtle is a ___________.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Mammal</a:t>
            </a:r>
          </a:p>
          <a:p>
            <a:r>
              <a:rPr lang="en-US" dirty="0" smtClean="0"/>
              <a:t>Bird</a:t>
            </a:r>
          </a:p>
          <a:p>
            <a:r>
              <a:rPr lang="en-US" dirty="0" smtClean="0"/>
              <a:t> Reptile</a:t>
            </a:r>
          </a:p>
          <a:p>
            <a:r>
              <a:rPr lang="en-US" dirty="0" smtClean="0"/>
              <a:t>Insect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robin is a _____________.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Mammal</a:t>
            </a:r>
          </a:p>
          <a:p>
            <a:r>
              <a:rPr lang="en-US" dirty="0" smtClean="0"/>
              <a:t>Bird</a:t>
            </a:r>
          </a:p>
          <a:p>
            <a:r>
              <a:rPr lang="en-US" dirty="0" smtClean="0"/>
              <a:t>Reptile</a:t>
            </a:r>
          </a:p>
          <a:p>
            <a:r>
              <a:rPr lang="en-US" dirty="0" smtClean="0"/>
              <a:t>Insect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chipmunk is a __________.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Mammal</a:t>
            </a:r>
          </a:p>
          <a:p>
            <a:r>
              <a:rPr lang="en-US" dirty="0" smtClean="0"/>
              <a:t>Bird</a:t>
            </a:r>
          </a:p>
          <a:p>
            <a:r>
              <a:rPr lang="en-US" dirty="0" smtClean="0"/>
              <a:t> Reptile</a:t>
            </a:r>
          </a:p>
          <a:p>
            <a:r>
              <a:rPr lang="en-US" dirty="0" smtClean="0"/>
              <a:t>Insect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What is the difference between a vertebrate and an invertebrate?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your answer on your white board.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Inherited means…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A. It must be learned</a:t>
            </a:r>
          </a:p>
          <a:p>
            <a:r>
              <a:rPr lang="en-US" dirty="0" smtClean="0"/>
              <a:t>B.  Never changes</a:t>
            </a:r>
          </a:p>
          <a:p>
            <a:r>
              <a:rPr lang="en-US" dirty="0" smtClean="0"/>
              <a:t>C. Adapted from different environments</a:t>
            </a:r>
          </a:p>
          <a:p>
            <a:r>
              <a:rPr lang="en-US" dirty="0" smtClean="0"/>
              <a:t>D. passed down from parents to offspring</a:t>
            </a:r>
          </a:p>
          <a:p>
            <a:pPr>
              <a:buNone/>
            </a:pP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POINTVERSION" val="12.0"/>
  <p:tag name="TPVERSION" val="2008"/>
  <p:tag name="PPVERSION" val="12.0"/>
  <p:tag name="TPFULLVERSION" val="4.5.1.2243"/>
  <p:tag name="DELIMITERS" val="3.1"/>
  <p:tag name="SHOWBARVISIBLE" val="True"/>
  <p:tag name="EXPANDSHOWBAR" val="True"/>
  <p:tag name="USESECONDARYMONITOR" val="True"/>
  <p:tag name="SAVECSVWITHSESSION" val="True"/>
  <p:tag name="CSVFORMAT" val="0"/>
  <p:tag name="BULLETTYPE" val="3"/>
  <p:tag name="ANSWERNOWSTYLE" val="-1"/>
  <p:tag name="ANSWERNOWTEXT" val="Answer Now"/>
  <p:tag name="COUNTDOWNSTYLE" val="-1"/>
  <p:tag name="RESPCOUNTERSTYLE" val="-1"/>
  <p:tag name="RESPCOUNTERFORMAT" val="0"/>
  <p:tag name="RESPTABLESTYLE" val="-1"/>
  <p:tag name="COUNTDOWNSECONDS" val="10"/>
  <p:tag name="INPUTSOURCE" val="1"/>
  <p:tag name="NUMRESPONSES" val="1"/>
  <p:tag name="ALLOWDUPLICATES" val="False"/>
  <p:tag name="BACKUPSESSIONS" val="True"/>
  <p:tag name="BACKUPMAINTENANCE" val="7"/>
  <p:tag name="CHARTVALUEFORMAT" val="0%"/>
  <p:tag name="AUTOADVANCE" val="False"/>
  <p:tag name="REVIEWONLY" val="False"/>
  <p:tag name="ROTATIONINTERVAL" val="2"/>
  <p:tag name="AUTOUPDATEALIASES" val="True"/>
  <p:tag name="STDCHART" val="1"/>
  <p:tag name="RACEENDPOINTS" val="100"/>
  <p:tag name="RACERSMAXDISPLAYED" val="5"/>
  <p:tag name="RACEANIMATIONSPEED" val="3"/>
  <p:tag name="SKIPREMAININGRACESLIDES" val="True"/>
  <p:tag name="PARTICIPANTSINLEADERBOARD" val="5"/>
  <p:tag name="TEAMSINLEADERBOARD" val="5"/>
  <p:tag name="MAXRESPONDERS" val="5"/>
  <p:tag name="BUBBLENAMEVISIBLE" val="True"/>
  <p:tag name="BUBBLESIZEVISIBLE" val="True"/>
  <p:tag name="BUBBLEVALUEFORMAT" val="0.0"/>
  <p:tag name="BUBBLEGROUPING" val="3"/>
  <p:tag name="DEFAULTNUMTEAMS" val="5"/>
  <p:tag name="CUSTOMGRIDBACKCOLOR" val="-722948"/>
  <p:tag name="CUSTOMCELLFORECOLOR" val="-16777216"/>
  <p:tag name="CUSTOMCELLBACKCOLOR1" val="-657956"/>
  <p:tag name="CUSTOMCELLBACKCOLOR2" val="-13395457"/>
  <p:tag name="CUSTOMCELLBACKCOLOR3" val="-268652"/>
  <p:tag name="CUSTOMCELLBACKCOLOR4" val="-8355712"/>
  <p:tag name="USESCHEMECOLORS" val="True"/>
  <p:tag name="DISPLAYNAME" val="True"/>
  <p:tag name="DISPLAYDEVICENUMBER" val="True"/>
  <p:tag name="DISPLAYDEVICEID" val="True"/>
  <p:tag name="GRIDOPACITY" val="90"/>
  <p:tag name="GRIDROTATIONINTERVAL" val="2"/>
  <p:tag name="AUTOSIZEGRID" val="True"/>
  <p:tag name="GRIDSIZE" val="{Width=800, Height=600}"/>
  <p:tag name="GRIDPOSITION" val="1"/>
  <p:tag name="GRIDFONTSIZE" val="12"/>
  <p:tag name="POLLINGCYCLE" val="2"/>
  <p:tag name="CHARTCOLORS" val="0"/>
  <p:tag name="CHARTLABELS" val="1"/>
  <p:tag name="RESETCHARTS" val="True"/>
  <p:tag name="INCLUDENONRESPONDERS" val="False"/>
  <p:tag name="MULTIRESPDIVISOR" val="1"/>
  <p:tag name="INCLUDEPPT" val="True"/>
  <p:tag name="ALLOWUSERFEEDBACK" val="True"/>
  <p:tag name="CORRECTPOINTVALUE" val="1"/>
  <p:tag name="INCORRECTPOINTVALUE" val="0"/>
  <p:tag name="REALTIMEBACKUP" val="False"/>
  <p:tag name="REALTIMEBACKUPPATH" val="(None)"/>
  <p:tag name="ZEROBASED" val="False"/>
  <p:tag name="AUTOADJUSTPARTRANGE" val="True"/>
  <p:tag name="CHARTSCALE" val="True"/>
  <p:tag name="ADVANCEDSETTINGSVIEW" val="True"/>
  <p:tag name="FIBDISPLAYRESULTS" val="True"/>
  <p:tag name="FIBNUMRESULTS" val="5"/>
  <p:tag name="FIBINCLUDEOTHER" val="True"/>
  <p:tag name="FIBDISPLAYKEYWORDS" val="True"/>
  <p:tag name="PRRESPONSE1" val="10"/>
  <p:tag name="PRRESPONSE2" val="9"/>
  <p:tag name="PRRESPONSE3" val="8"/>
  <p:tag name="PRRESPONSE4" val="7"/>
  <p:tag name="PRRESPONSE5" val="6"/>
  <p:tag name="PRRESPONSE6" val="5"/>
  <p:tag name="PRRESPONSE7" val="4"/>
  <p:tag name="PRRESPONSE8" val="3"/>
  <p:tag name="PRRESPONSE9" val="2"/>
  <p:tag name="PRRESPONSE10" val="1"/>
  <p:tag name="SHOWFLASHWARNING" val="True"/>
  <p:tag name="ALWAYSOPENPOLL" val="Fals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Custom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57</TotalTime>
  <Words>539</Words>
  <Application>Microsoft Office PowerPoint</Application>
  <PresentationFormat>On-screen Show (4:3)</PresentationFormat>
  <Paragraphs>100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Comic Sans MS</vt:lpstr>
      <vt:lpstr>Verdana</vt:lpstr>
      <vt:lpstr>Wingdings 2</vt:lpstr>
      <vt:lpstr>Verve</vt:lpstr>
      <vt:lpstr>Science Review</vt:lpstr>
      <vt:lpstr>Which adaptations might an animal use to trick or escape a predator? Pick 3.</vt:lpstr>
      <vt:lpstr>A horse is a __________.</vt:lpstr>
      <vt:lpstr>A beetle is a ___________.</vt:lpstr>
      <vt:lpstr>A turtle is a ___________.</vt:lpstr>
      <vt:lpstr>A robin is a _____________.</vt:lpstr>
      <vt:lpstr>A chipmunk is a __________.</vt:lpstr>
      <vt:lpstr>What is the difference between a vertebrate and an invertebrate?</vt:lpstr>
      <vt:lpstr>Inherited means…</vt:lpstr>
      <vt:lpstr>Give an example of an instinct or something an animal is born knowing how to do.</vt:lpstr>
      <vt:lpstr>Which of the following is using mimicry?</vt:lpstr>
      <vt:lpstr>What is the first step of a mammal’s life cycle?</vt:lpstr>
      <vt:lpstr> Put these 3 steps in order for a frog’s lifecycle: </vt:lpstr>
      <vt:lpstr>Put these 4 steps of a lady bug life cycle in order: </vt:lpstr>
      <vt:lpstr>Draw and label a butterfly’s life cycle on your white board.</vt:lpstr>
      <vt:lpstr>Which of the following is an inherited trait?</vt:lpstr>
      <vt:lpstr>Which of the following is an acquired trait?</vt:lpstr>
      <vt:lpstr>Which of the following is a learned behavior?</vt:lpstr>
      <vt:lpstr>PowerPoint Presentation</vt:lpstr>
      <vt:lpstr>Mrs. Moore has brown eyes and blonde hair. She likes to swim and has pierced ears. Which of Mrs. Moore’s characteristics are inherited, learned, and acquired and why? </vt:lpstr>
      <vt:lpstr>What is one adaptation that this polar bear has?</vt:lpstr>
      <vt:lpstr>What is one adaptation of this toad?</vt:lpstr>
      <vt:lpstr>What is one adaptation of this porcupine?</vt:lpstr>
      <vt:lpstr>What is one adaptation of this skunk?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Science Review</dc:title>
  <dc:creator>johnny</dc:creator>
  <cp:lastModifiedBy>lan-imag-15</cp:lastModifiedBy>
  <cp:revision>14</cp:revision>
  <dcterms:created xsi:type="dcterms:W3CDTF">2015-01-09T20:53:13Z</dcterms:created>
  <dcterms:modified xsi:type="dcterms:W3CDTF">2018-11-07T16:37:00Z</dcterms:modified>
</cp:coreProperties>
</file>